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3" y="2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2/26/2025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2/26/2025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96815" y="180080"/>
            <a:ext cx="8254096" cy="1646302"/>
          </a:xfrm>
        </p:spPr>
        <p:txBody>
          <a:bodyPr/>
          <a:lstStyle/>
          <a:p>
            <a:pPr algn="ctr"/>
            <a:r>
              <a:rPr lang="fr-FR" dirty="0" smtClean="0"/>
              <a:t>HORAIRES DU MOIS DE MARS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792817" y="1988307"/>
            <a:ext cx="7766936" cy="4161180"/>
          </a:xfrm>
        </p:spPr>
        <p:txBody>
          <a:bodyPr>
            <a:normAutofit/>
          </a:bodyPr>
          <a:lstStyle/>
          <a:p>
            <a:pPr algn="ctr"/>
            <a:r>
              <a:rPr lang="fr-FR" sz="2400" dirty="0" smtClean="0">
                <a:solidFill>
                  <a:schemeClr val="tx1"/>
                </a:solidFill>
              </a:rPr>
              <a:t>Le secrétariat est fermé du </a:t>
            </a:r>
            <a:r>
              <a:rPr lang="fr-FR" sz="2400" b="1" u="sng" dirty="0" smtClean="0">
                <a:solidFill>
                  <a:schemeClr val="tx1"/>
                </a:solidFill>
              </a:rPr>
              <a:t>5 mars au 5 avril.</a:t>
            </a:r>
          </a:p>
          <a:p>
            <a:pPr algn="ctr"/>
            <a:endParaRPr lang="fr-FR" sz="2400" b="1" u="sng" dirty="0" smtClean="0">
              <a:solidFill>
                <a:schemeClr val="tx1"/>
              </a:solidFill>
            </a:endParaRPr>
          </a:p>
          <a:p>
            <a:pPr algn="ctr"/>
            <a:r>
              <a:rPr lang="fr-FR" sz="2400" dirty="0" smtClean="0">
                <a:solidFill>
                  <a:schemeClr val="tx1"/>
                </a:solidFill>
              </a:rPr>
              <a:t>Les membres du bureau assureront des permanences   </a:t>
            </a:r>
          </a:p>
          <a:p>
            <a:pPr algn="ctr"/>
            <a:endParaRPr lang="fr-FR" sz="2400" dirty="0" smtClean="0">
              <a:solidFill>
                <a:schemeClr val="tx1"/>
              </a:solidFill>
            </a:endParaRPr>
          </a:p>
          <a:p>
            <a:pPr algn="ctr"/>
            <a:r>
              <a:rPr lang="fr-FR" sz="2400" dirty="0" smtClean="0">
                <a:solidFill>
                  <a:schemeClr val="tx1"/>
                </a:solidFill>
              </a:rPr>
              <a:t>les </a:t>
            </a:r>
            <a:r>
              <a:rPr lang="fr-FR" sz="2400" b="1" u="sng" dirty="0" smtClean="0">
                <a:solidFill>
                  <a:schemeClr val="tx1"/>
                </a:solidFill>
              </a:rPr>
              <a:t>mercredis et vendredi midi de 12h à 13h45</a:t>
            </a:r>
          </a:p>
          <a:p>
            <a:pPr algn="ctr"/>
            <a:r>
              <a:rPr lang="fr-FR" sz="2400" b="1" u="sng" dirty="0" smtClean="0">
                <a:solidFill>
                  <a:schemeClr val="tx1"/>
                </a:solidFill>
              </a:rPr>
              <a:t>du vendredi 7 mars au vendredi 4 avril inclus</a:t>
            </a:r>
            <a:endParaRPr lang="fr-FR" sz="2400" b="1" u="sng" dirty="0">
              <a:solidFill>
                <a:schemeClr val="tx1"/>
              </a:solidFill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1465" y="5385582"/>
            <a:ext cx="3474720" cy="1203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934929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</TotalTime>
  <Words>41</Words>
  <Application>Microsoft Office PowerPoint</Application>
  <PresentationFormat>Grand écran</PresentationFormat>
  <Paragraphs>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Trebuchet MS</vt:lpstr>
      <vt:lpstr>Wingdings 3</vt:lpstr>
      <vt:lpstr>Facette</vt:lpstr>
      <vt:lpstr>HORAIRES DU MOIS DE MARS</vt:lpstr>
    </vt:vector>
  </TitlesOfParts>
  <Company>Ville d'Alencon / Communauté Urbaine d'Alençon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HORAIRES DU MOIS DE MARS</dc:title>
  <dc:creator>MARAIS Gaelle</dc:creator>
  <cp:lastModifiedBy>MARAIS Gaelle</cp:lastModifiedBy>
  <cp:revision>2</cp:revision>
  <dcterms:created xsi:type="dcterms:W3CDTF">2025-02-26T09:18:23Z</dcterms:created>
  <dcterms:modified xsi:type="dcterms:W3CDTF">2025-02-26T09:27:57Z</dcterms:modified>
</cp:coreProperties>
</file>