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498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206E2D-C76D-435D-A981-E7F7FF2A3045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14D6D-D952-4252-88BE-B48BFEBCE4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309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849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784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82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360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37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26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45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3944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990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05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68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551D5-C86E-4DC3-A168-B1B7B20FC630}" type="datetimeFigureOut">
              <a:rPr lang="fr-FR" smtClean="0"/>
              <a:t>16/12/2025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5BE43-0225-4FB5-9122-205997183D9B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38" y="0"/>
            <a:ext cx="10698069" cy="75639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14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6411" y="2377493"/>
            <a:ext cx="8856984" cy="932105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>
                <a:solidFill>
                  <a:schemeClr val="accent3"/>
                </a:solidFill>
              </a:rPr>
              <a:t>L’AMICALE PREND SES VACANCES</a:t>
            </a:r>
            <a:endParaRPr lang="fr-FR" dirty="0">
              <a:solidFill>
                <a:schemeClr val="accent3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835" y="5868099"/>
            <a:ext cx="659706" cy="6597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31640" y="6013286"/>
            <a:ext cx="31495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http://amicale-personnel-cua.fr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187624" y="3363800"/>
            <a:ext cx="91450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Nous serons fermé à compter du </a:t>
            </a:r>
            <a:r>
              <a:rPr lang="fr-FR" b="1" u="sng" dirty="0" smtClean="0"/>
              <a:t>16 décembre</a:t>
            </a:r>
            <a:r>
              <a:rPr lang="fr-FR" dirty="0" smtClean="0"/>
              <a:t>.</a:t>
            </a:r>
          </a:p>
          <a:p>
            <a:r>
              <a:rPr lang="fr-FR" dirty="0" smtClean="0"/>
              <a:t>Nous espérons que vous avez pu, grâce à l’Amicale, profiter de bonnes offres, de bons moments, de bons séjours ou de belles journées de découvertes…</a:t>
            </a:r>
          </a:p>
          <a:p>
            <a:r>
              <a:rPr lang="fr-FR" dirty="0" smtClean="0"/>
              <a:t>Nous vous donnons rendez-vous </a:t>
            </a:r>
            <a:r>
              <a:rPr lang="fr-FR" b="1" u="sng" dirty="0" smtClean="0"/>
              <a:t>dès le 5 janvier pour le renouvellement de votre inscription</a:t>
            </a:r>
            <a:r>
              <a:rPr lang="fr-FR" dirty="0" smtClean="0"/>
              <a:t> et serons heureux de vous préparer des gourmandises pour le café entre agents du 30 janvier 2026</a:t>
            </a:r>
          </a:p>
          <a:p>
            <a:endParaRPr lang="fr-FR" dirty="0"/>
          </a:p>
          <a:p>
            <a:r>
              <a:rPr lang="fr-FR" dirty="0" smtClean="0"/>
              <a:t>BONNE FETES DE FIN D’ANNEE A TOUS !!!</a:t>
            </a:r>
          </a:p>
          <a:p>
            <a:r>
              <a:rPr lang="fr-FR" dirty="0" smtClean="0"/>
              <a:t>				</a:t>
            </a:r>
          </a:p>
          <a:p>
            <a:r>
              <a:rPr lang="fr-FR" dirty="0" smtClean="0"/>
              <a:t> 				Les membres du Bureau</a:t>
            </a:r>
            <a:endParaRPr lang="fr-FR" dirty="0"/>
          </a:p>
        </p:txBody>
      </p:sp>
      <p:pic>
        <p:nvPicPr>
          <p:cNvPr id="11" name="Picture 2" descr="Cartes de NOEL à télécharger et à imprimer gratuitement ! - 1000 idées à  faire chez so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37" y="2632912"/>
            <a:ext cx="1182025" cy="1716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798714"/>
            <a:ext cx="2302556" cy="172469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378" y="1337308"/>
            <a:ext cx="38290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00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Amica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98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Conception Amicale</vt:lpstr>
      <vt:lpstr>L’AMICALE PREND SES VACANCES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MARIEL-JOLIVEAU Séverine</dc:creator>
  <cp:lastModifiedBy>MARAIS Gaelle</cp:lastModifiedBy>
  <cp:revision>34</cp:revision>
  <dcterms:created xsi:type="dcterms:W3CDTF">2019-07-25T13:55:11Z</dcterms:created>
  <dcterms:modified xsi:type="dcterms:W3CDTF">2025-12-16T09:04:39Z</dcterms:modified>
</cp:coreProperties>
</file>